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5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yatoslav Ageev" initials="SA" lastIdx="19" clrIdx="0">
    <p:extLst>
      <p:ext uri="{19B8F6BF-5375-455C-9EA6-DF929625EA0E}">
        <p15:presenceInfo xmlns:p15="http://schemas.microsoft.com/office/powerpoint/2012/main" userId="67cba0e10013c09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12"/>
  </p:normalViewPr>
  <p:slideViewPr>
    <p:cSldViewPr snapToGrid="0" snapToObjects="1" showGuides="1">
      <p:cViewPr>
        <p:scale>
          <a:sx n="32" d="100"/>
          <a:sy n="32" d="100"/>
        </p:scale>
        <p:origin x="3520" y="768"/>
      </p:cViewPr>
      <p:guideLst>
        <p:guide orient="horz" pos="3120"/>
        <p:guide pos="4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CBBC3-8BC6-47B9-AA32-F6E8ED556497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FC699-318D-4F8B-97BF-330BC7C5D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15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FC699-318D-4F8B-97BF-330BC7C5D9B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94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39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98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7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50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2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96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57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1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CE2DC-FB2D-1444-BC12-C0876DB2CCE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1D6A6-74E6-C645-8F1B-C464B9AF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1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6858000" cy="868680"/>
          </a:xfrm>
          <a:prstGeom prst="rect">
            <a:avLst/>
          </a:prstGeom>
          <a:solidFill>
            <a:srgbClr val="EEF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823848-D023-BD4F-A38B-868D7852D140}"/>
              </a:ext>
            </a:extLst>
          </p:cNvPr>
          <p:cNvSpPr txBox="1"/>
          <p:nvPr/>
        </p:nvSpPr>
        <p:spPr>
          <a:xfrm>
            <a:off x="277888" y="495109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Имя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3ADD7-B8EE-114F-9F8C-EC360D38D11D}"/>
              </a:ext>
            </a:extLst>
          </p:cNvPr>
          <p:cNvSpPr txBox="1"/>
          <p:nvPr/>
        </p:nvSpPr>
        <p:spPr>
          <a:xfrm>
            <a:off x="272823" y="169513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№ сессии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9A0100-16B9-974D-B089-6821E4A68F53}"/>
              </a:ext>
            </a:extLst>
          </p:cNvPr>
          <p:cNvSpPr txBox="1"/>
          <p:nvPr/>
        </p:nvSpPr>
        <p:spPr>
          <a:xfrm>
            <a:off x="4946927" y="169513"/>
            <a:ext cx="1598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Дата встречи</a:t>
            </a:r>
          </a:p>
          <a:p>
            <a:pPr algn="r"/>
            <a:r>
              <a:rPr lang="ru-RU" sz="1200" dirty="0">
                <a:latin typeface="Futura PT Light" panose="020B0402020204020303" pitchFamily="34" charset="-52"/>
                <a:cs typeface="Arial" panose="020B0604020202020204" pitchFamily="34" charset="0"/>
              </a:rPr>
              <a:t>ДДММГГ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5E46-BC07-6640-8837-45F8B937B7AD}"/>
              </a:ext>
            </a:extLst>
          </p:cNvPr>
          <p:cNvSpPr txBox="1"/>
          <p:nvPr/>
        </p:nvSpPr>
        <p:spPr>
          <a:xfrm>
            <a:off x="314491" y="1014491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КОНТЕКСТ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248823-F4FD-C847-820B-86F9724044CC}"/>
              </a:ext>
            </a:extLst>
          </p:cNvPr>
          <p:cNvSpPr txBox="1"/>
          <p:nvPr/>
        </p:nvSpPr>
        <p:spPr>
          <a:xfrm>
            <a:off x="314491" y="2177263"/>
            <a:ext cx="554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ЦЕЛЬ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296368-5503-6744-9E83-9B1EC8AC1D7E}"/>
              </a:ext>
            </a:extLst>
          </p:cNvPr>
          <p:cNvSpPr txBox="1"/>
          <p:nvPr/>
        </p:nvSpPr>
        <p:spPr>
          <a:xfrm>
            <a:off x="726119" y="2565790"/>
            <a:ext cx="1241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Формулировка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45467F-5374-E649-BA73-E1D780565A8F}"/>
              </a:ext>
            </a:extLst>
          </p:cNvPr>
          <p:cNvSpPr txBox="1"/>
          <p:nvPr/>
        </p:nvSpPr>
        <p:spPr>
          <a:xfrm>
            <a:off x="4389530" y="252960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Срок </a:t>
            </a:r>
          </a:p>
          <a:p>
            <a:r>
              <a:rPr lang="ru-RU" sz="1200" dirty="0">
                <a:latin typeface="Futura PT Light" panose="020B0402020204020303" pitchFamily="34" charset="-52"/>
                <a:cs typeface="Arial" panose="020B0604020202020204" pitchFamily="34" charset="0"/>
              </a:rPr>
              <a:t>ДДММГГ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85BF35-0437-BA4B-978E-79A364501C44}"/>
              </a:ext>
            </a:extLst>
          </p:cNvPr>
          <p:cNvSpPr txBox="1"/>
          <p:nvPr/>
        </p:nvSpPr>
        <p:spPr>
          <a:xfrm>
            <a:off x="719645" y="3208820"/>
            <a:ext cx="1374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Критерии успеха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9CC974-FEF1-004C-8EB2-3010FE71E14E}"/>
              </a:ext>
            </a:extLst>
          </p:cNvPr>
          <p:cNvSpPr txBox="1"/>
          <p:nvPr/>
        </p:nvSpPr>
        <p:spPr>
          <a:xfrm>
            <a:off x="4389530" y="320882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Важность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034296-90B1-124C-9D47-1E17AD6E6415}"/>
              </a:ext>
            </a:extLst>
          </p:cNvPr>
          <p:cNvSpPr txBox="1"/>
          <p:nvPr/>
        </p:nvSpPr>
        <p:spPr>
          <a:xfrm>
            <a:off x="4389530" y="3824992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Почему не ниже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B762F4-4FFE-C44C-8C57-761B41B7AB31}"/>
              </a:ext>
            </a:extLst>
          </p:cNvPr>
          <p:cNvSpPr txBox="1"/>
          <p:nvPr/>
        </p:nvSpPr>
        <p:spPr>
          <a:xfrm>
            <a:off x="706005" y="3818948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На кого влияет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6D1EE8-8CE5-A340-8F62-E4F487AF5EC9}"/>
              </a:ext>
            </a:extLst>
          </p:cNvPr>
          <p:cNvSpPr txBox="1"/>
          <p:nvPr/>
        </p:nvSpPr>
        <p:spPr>
          <a:xfrm>
            <a:off x="314491" y="4641851"/>
            <a:ext cx="1358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ЧТО БУДЕТ ЕСЛИ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147111-D7FC-5740-95B8-FBBBE9AC9374}"/>
              </a:ext>
            </a:extLst>
          </p:cNvPr>
          <p:cNvSpPr txBox="1"/>
          <p:nvPr/>
        </p:nvSpPr>
        <p:spPr>
          <a:xfrm>
            <a:off x="639261" y="6145403"/>
            <a:ext cx="82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БАРЬЕРЫ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20096E-52E3-6D48-BF89-9046B147F26D}"/>
              </a:ext>
            </a:extLst>
          </p:cNvPr>
          <p:cNvSpPr txBox="1"/>
          <p:nvPr/>
        </p:nvSpPr>
        <p:spPr>
          <a:xfrm>
            <a:off x="4445636" y="6145403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ОТКАЖУСЬ ОТ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A11281-800F-264F-AA33-00AE5A92BAEA}"/>
              </a:ext>
            </a:extLst>
          </p:cNvPr>
          <p:cNvSpPr txBox="1"/>
          <p:nvPr/>
        </p:nvSpPr>
        <p:spPr>
          <a:xfrm>
            <a:off x="688468" y="7407444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ПЛАН ДЕЙСТВИЙ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2EB232-4C4B-F64F-91F3-38C128338874}"/>
              </a:ext>
            </a:extLst>
          </p:cNvPr>
          <p:cNvSpPr txBox="1"/>
          <p:nvPr/>
        </p:nvSpPr>
        <p:spPr>
          <a:xfrm>
            <a:off x="4502063" y="7407444"/>
            <a:ext cx="1835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ДОМАШНЕЕ ЗАДАНИЕ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77EB4B-3193-4547-927F-3C3590F51764}"/>
              </a:ext>
            </a:extLst>
          </p:cNvPr>
          <p:cNvSpPr txBox="1"/>
          <p:nvPr/>
        </p:nvSpPr>
        <p:spPr>
          <a:xfrm>
            <a:off x="910460" y="5073279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Light" panose="020B0402020204020303" pitchFamily="34" charset="-52"/>
                <a:cs typeface="Arial" panose="020B0604020202020204" pitchFamily="34" charset="0"/>
              </a:rPr>
              <a:t>Для меня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69D5E0-C7A6-E14F-B0A1-A9B18363D775}"/>
              </a:ext>
            </a:extLst>
          </p:cNvPr>
          <p:cNvSpPr txBox="1"/>
          <p:nvPr/>
        </p:nvSpPr>
        <p:spPr>
          <a:xfrm>
            <a:off x="876165" y="5592010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Light" panose="020B0402020204020303" pitchFamily="34" charset="-52"/>
                <a:cs typeface="Arial" panose="020B0604020202020204" pitchFamily="34" charset="0"/>
              </a:rPr>
              <a:t>Для других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2F3ADD7-B8EE-114F-9F8C-EC360D38D11D}"/>
              </a:ext>
            </a:extLst>
          </p:cNvPr>
          <p:cNvSpPr txBox="1"/>
          <p:nvPr/>
        </p:nvSpPr>
        <p:spPr>
          <a:xfrm>
            <a:off x="1252226" y="166645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Futura PT Light" panose="020B0402020204020303" pitchFamily="34" charset="-52"/>
              </a:rPr>
              <a:t>####</a:t>
            </a:r>
            <a:endParaRPr lang="ru-RU" sz="1200" dirty="0">
              <a:latin typeface="Futura PT Light" panose="020B0402020204020303" pitchFamily="34" charset="-52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2F3ADD7-B8EE-114F-9F8C-EC360D38D11D}"/>
              </a:ext>
            </a:extLst>
          </p:cNvPr>
          <p:cNvSpPr txBox="1"/>
          <p:nvPr/>
        </p:nvSpPr>
        <p:spPr>
          <a:xfrm>
            <a:off x="1240716" y="495109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latin typeface="Futura PT Light" panose="020B0402020204020303" pitchFamily="34" charset="-52"/>
              </a:rPr>
              <a:t>ФИО</a:t>
            </a:r>
          </a:p>
        </p:txBody>
      </p:sp>
      <p:pic>
        <p:nvPicPr>
          <p:cNvPr id="76" name="Рисунок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545" y="4643804"/>
            <a:ext cx="310256" cy="310256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853" y="4639448"/>
            <a:ext cx="318967" cy="318967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69" y="3826546"/>
            <a:ext cx="249602" cy="249602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3" y="3246739"/>
            <a:ext cx="247876" cy="247876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17" y="2586792"/>
            <a:ext cx="247532" cy="247532"/>
          </a:xfrm>
          <a:prstGeom prst="rect">
            <a:avLst/>
          </a:prstGeom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622" y="3792422"/>
            <a:ext cx="261893" cy="261893"/>
          </a:xfrm>
          <a:prstGeom prst="rect">
            <a:avLst/>
          </a:prstGeom>
        </p:spPr>
      </p:pic>
      <p:pic>
        <p:nvPicPr>
          <p:cNvPr id="92" name="Рисунок 9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07" y="7418216"/>
            <a:ext cx="266351" cy="266351"/>
          </a:xfrm>
          <a:prstGeom prst="rect">
            <a:avLst/>
          </a:prstGeom>
        </p:spPr>
      </p:pic>
      <p:pic>
        <p:nvPicPr>
          <p:cNvPr id="95" name="Рисунок 9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633" y="7402997"/>
            <a:ext cx="272618" cy="272618"/>
          </a:xfrm>
          <a:prstGeom prst="rect">
            <a:avLst/>
          </a:prstGeom>
        </p:spPr>
      </p:pic>
      <p:pic>
        <p:nvPicPr>
          <p:cNvPr id="96" name="Рисунок 9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929" y="6168203"/>
            <a:ext cx="207612" cy="207612"/>
          </a:xfrm>
          <a:prstGeom prst="rect">
            <a:avLst/>
          </a:prstGeom>
        </p:spPr>
      </p:pic>
      <p:pic>
        <p:nvPicPr>
          <p:cNvPr id="97" name="Рисунок 9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91" y="6024418"/>
            <a:ext cx="360164" cy="360164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1762939" y="5026791"/>
            <a:ext cx="2312280" cy="380234"/>
          </a:xfrm>
          <a:prstGeom prst="roundRect">
            <a:avLst>
              <a:gd name="adj" fmla="val 31242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1762939" y="5525894"/>
            <a:ext cx="2312280" cy="380234"/>
          </a:xfrm>
          <a:prstGeom prst="roundRect">
            <a:avLst>
              <a:gd name="adj" fmla="val 31242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244879" y="5024382"/>
            <a:ext cx="2312280" cy="380234"/>
          </a:xfrm>
          <a:prstGeom prst="roundRect">
            <a:avLst>
              <a:gd name="adj" fmla="val 31242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244879" y="5523485"/>
            <a:ext cx="2312280" cy="380234"/>
          </a:xfrm>
          <a:prstGeom prst="roundRect">
            <a:avLst>
              <a:gd name="adj" fmla="val 31242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318510" y="2509032"/>
            <a:ext cx="3766314" cy="2006438"/>
          </a:xfrm>
          <a:prstGeom prst="roundRect">
            <a:avLst>
              <a:gd name="adj" fmla="val 8455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4244879" y="2505958"/>
            <a:ext cx="2306841" cy="2006438"/>
          </a:xfrm>
          <a:prstGeom prst="roundRect">
            <a:avLst>
              <a:gd name="adj" fmla="val 8455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318510" y="1336870"/>
            <a:ext cx="6223043" cy="785623"/>
          </a:xfrm>
          <a:prstGeom prst="roundRect">
            <a:avLst>
              <a:gd name="adj" fmla="val 34061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310086" y="6450997"/>
            <a:ext cx="1824612" cy="849817"/>
          </a:xfrm>
          <a:prstGeom prst="roundRect">
            <a:avLst>
              <a:gd name="adj" fmla="val 19215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248356" y="6449583"/>
            <a:ext cx="2293198" cy="849817"/>
          </a:xfrm>
          <a:prstGeom prst="roundRect">
            <a:avLst>
              <a:gd name="adj" fmla="val 19215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14491" y="7729016"/>
            <a:ext cx="3774737" cy="1553548"/>
          </a:xfrm>
          <a:prstGeom prst="roundRect">
            <a:avLst>
              <a:gd name="adj" fmla="val 11563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252761" y="7727602"/>
            <a:ext cx="2293198" cy="1553548"/>
          </a:xfrm>
          <a:prstGeom prst="roundRect">
            <a:avLst>
              <a:gd name="adj" fmla="val 16272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1" name="Рисунок 10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70" y="5548979"/>
            <a:ext cx="289977" cy="28997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62" y="5060339"/>
            <a:ext cx="309946" cy="309946"/>
          </a:xfrm>
          <a:prstGeom prst="rect">
            <a:avLst/>
          </a:prstGeom>
        </p:spPr>
      </p:pic>
      <p:grpSp>
        <p:nvGrpSpPr>
          <p:cNvPr id="30" name="Группа 29"/>
          <p:cNvGrpSpPr/>
          <p:nvPr/>
        </p:nvGrpSpPr>
        <p:grpSpPr>
          <a:xfrm>
            <a:off x="4461090" y="3508473"/>
            <a:ext cx="1885797" cy="169557"/>
            <a:chOff x="4502063" y="3522703"/>
            <a:chExt cx="1885797" cy="169557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4502063" y="3522703"/>
              <a:ext cx="169557" cy="1695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692756" y="3522703"/>
              <a:ext cx="169557" cy="1695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883449" y="3522703"/>
              <a:ext cx="169557" cy="1695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074142" y="3522703"/>
              <a:ext cx="169557" cy="1695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5455528" y="3522703"/>
              <a:ext cx="169557" cy="16955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5836914" y="3522703"/>
              <a:ext cx="169557" cy="16955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6027607" y="3522703"/>
              <a:ext cx="169557" cy="1695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6218303" y="3522703"/>
              <a:ext cx="169557" cy="1695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5264835" y="3522703"/>
              <a:ext cx="169557" cy="1695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5646221" y="3522703"/>
              <a:ext cx="169557" cy="16955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72822" y="9463350"/>
            <a:ext cx="3784429" cy="307777"/>
            <a:chOff x="2125693" y="9437661"/>
            <a:chExt cx="4151042" cy="28378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458ABAE-3AEF-AE4A-A305-7899610C3FE0}"/>
                </a:ext>
              </a:extLst>
            </p:cNvPr>
            <p:cNvSpPr txBox="1"/>
            <p:nvPr/>
          </p:nvSpPr>
          <p:spPr>
            <a:xfrm>
              <a:off x="2125693" y="9437661"/>
              <a:ext cx="1417535" cy="2837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latin typeface="Futura PT Demi" panose="020B0702020204020303" pitchFamily="34" charset="-52"/>
                  <a:cs typeface="Arial" panose="020B0604020202020204" pitchFamily="34" charset="0"/>
                </a:rPr>
                <a:t>ГОТОВНОСТЬ</a:t>
              </a:r>
            </a:p>
          </p:txBody>
        </p:sp>
        <p:grpSp>
          <p:nvGrpSpPr>
            <p:cNvPr id="113" name="Группа 112"/>
            <p:cNvGrpSpPr/>
            <p:nvPr/>
          </p:nvGrpSpPr>
          <p:grpSpPr>
            <a:xfrm>
              <a:off x="3559164" y="9438542"/>
              <a:ext cx="2717571" cy="244344"/>
              <a:chOff x="4502063" y="3522703"/>
              <a:chExt cx="1885797" cy="169557"/>
            </a:xfrm>
          </p:grpSpPr>
          <p:sp>
            <p:nvSpPr>
              <p:cNvPr id="114" name="Прямоугольник 113"/>
              <p:cNvSpPr/>
              <p:nvPr/>
            </p:nvSpPr>
            <p:spPr>
              <a:xfrm>
                <a:off x="4502063" y="3522703"/>
                <a:ext cx="169557" cy="1695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рямоугольник 114"/>
              <p:cNvSpPr/>
              <p:nvPr/>
            </p:nvSpPr>
            <p:spPr>
              <a:xfrm>
                <a:off x="4692756" y="3522703"/>
                <a:ext cx="169557" cy="1695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Прямоугольник 115"/>
              <p:cNvSpPr/>
              <p:nvPr/>
            </p:nvSpPr>
            <p:spPr>
              <a:xfrm>
                <a:off x="4883449" y="3522703"/>
                <a:ext cx="169557" cy="1695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Прямоугольник 116"/>
              <p:cNvSpPr/>
              <p:nvPr/>
            </p:nvSpPr>
            <p:spPr>
              <a:xfrm>
                <a:off x="5074142" y="3522703"/>
                <a:ext cx="169557" cy="1695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Прямоугольник 117"/>
              <p:cNvSpPr/>
              <p:nvPr/>
            </p:nvSpPr>
            <p:spPr>
              <a:xfrm>
                <a:off x="5455528" y="3522703"/>
                <a:ext cx="169557" cy="16955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Прямоугольник 118"/>
              <p:cNvSpPr/>
              <p:nvPr/>
            </p:nvSpPr>
            <p:spPr>
              <a:xfrm>
                <a:off x="5836914" y="3522703"/>
                <a:ext cx="169557" cy="16955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" name="Прямоугольник 119"/>
              <p:cNvSpPr/>
              <p:nvPr/>
            </p:nvSpPr>
            <p:spPr>
              <a:xfrm>
                <a:off x="6027607" y="3522703"/>
                <a:ext cx="169557" cy="16955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" name="Прямоугольник 120"/>
              <p:cNvSpPr/>
              <p:nvPr/>
            </p:nvSpPr>
            <p:spPr>
              <a:xfrm>
                <a:off x="6218303" y="3522703"/>
                <a:ext cx="169557" cy="16955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" name="Прямоугольник 121"/>
              <p:cNvSpPr/>
              <p:nvPr/>
            </p:nvSpPr>
            <p:spPr>
              <a:xfrm>
                <a:off x="5264835" y="3522703"/>
                <a:ext cx="169557" cy="1695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Прямоугольник 122"/>
              <p:cNvSpPr/>
              <p:nvPr/>
            </p:nvSpPr>
            <p:spPr>
              <a:xfrm>
                <a:off x="5646221" y="3522703"/>
                <a:ext cx="169557" cy="16955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24B36372-F072-4C43-A6CE-4524DE165C0C}"/>
              </a:ext>
            </a:extLst>
          </p:cNvPr>
          <p:cNvSpPr txBox="1"/>
          <p:nvPr/>
        </p:nvSpPr>
        <p:spPr>
          <a:xfrm>
            <a:off x="5562101" y="345680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latin typeface="Futura PT Light" panose="020B0402020204020303" pitchFamily="34" charset="-52"/>
              </a:rPr>
              <a:t>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746FFB4-D302-A140-96E6-1F44C3E6DA6F}"/>
              </a:ext>
            </a:extLst>
          </p:cNvPr>
          <p:cNvSpPr txBox="1"/>
          <p:nvPr/>
        </p:nvSpPr>
        <p:spPr>
          <a:xfrm>
            <a:off x="2286657" y="651828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Есть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E2287A0-FAB2-4C46-AA04-746ECCE0037E}"/>
              </a:ext>
            </a:extLst>
          </p:cNvPr>
          <p:cNvSpPr txBox="1"/>
          <p:nvPr/>
        </p:nvSpPr>
        <p:spPr>
          <a:xfrm>
            <a:off x="2284580" y="6874491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Нужны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4AB4076-74A1-8D42-BC4C-E9F41394C76F}"/>
              </a:ext>
            </a:extLst>
          </p:cNvPr>
          <p:cNvSpPr txBox="1"/>
          <p:nvPr/>
        </p:nvSpPr>
        <p:spPr>
          <a:xfrm>
            <a:off x="4674047" y="8504376"/>
            <a:ext cx="1156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Кто поможет?</a:t>
            </a:r>
          </a:p>
        </p:txBody>
      </p:sp>
      <p:pic>
        <p:nvPicPr>
          <p:cNvPr id="86" name="Рисунок 85">
            <a:extLst>
              <a:ext uri="{FF2B5EF4-FFF2-40B4-BE49-F238E27FC236}">
                <a16:creationId xmlns:a16="http://schemas.microsoft.com/office/drawing/2014/main" id="{632BD17E-1288-364D-A97A-E7D3C0C86A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101" y="8491398"/>
            <a:ext cx="289977" cy="289977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B85E4062-CB03-9C4C-B20E-0607CBADB6CD}"/>
              </a:ext>
            </a:extLst>
          </p:cNvPr>
          <p:cNvSpPr txBox="1"/>
          <p:nvPr/>
        </p:nvSpPr>
        <p:spPr>
          <a:xfrm>
            <a:off x="2512841" y="6145982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Futura PT Demi" panose="020B0702020204020303" pitchFamily="34" charset="-52"/>
                <a:cs typeface="Arial" panose="020B0604020202020204" pitchFamily="34" charset="0"/>
              </a:rPr>
              <a:t>РЕСУРСЫ</a:t>
            </a:r>
          </a:p>
        </p:txBody>
      </p:sp>
      <p:sp>
        <p:nvSpPr>
          <p:cNvPr id="90" name="Скругленный прямоугольник 89">
            <a:extLst>
              <a:ext uri="{FF2B5EF4-FFF2-40B4-BE49-F238E27FC236}">
                <a16:creationId xmlns:a16="http://schemas.microsoft.com/office/drawing/2014/main" id="{7CF70E26-DED8-2449-A689-06A0DC7964A8}"/>
              </a:ext>
            </a:extLst>
          </p:cNvPr>
          <p:cNvSpPr/>
          <p:nvPr/>
        </p:nvSpPr>
        <p:spPr>
          <a:xfrm>
            <a:off x="2249271" y="6467430"/>
            <a:ext cx="1840915" cy="849817"/>
          </a:xfrm>
          <a:prstGeom prst="roundRect">
            <a:avLst>
              <a:gd name="adj" fmla="val 19215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Freeform 106">
            <a:extLst>
              <a:ext uri="{FF2B5EF4-FFF2-40B4-BE49-F238E27FC236}">
                <a16:creationId xmlns:a16="http://schemas.microsoft.com/office/drawing/2014/main" id="{59386981-2BD9-934F-929D-BCE0E80B8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432" y="6100349"/>
            <a:ext cx="320703" cy="282749"/>
          </a:xfrm>
          <a:custGeom>
            <a:avLst/>
            <a:gdLst>
              <a:gd name="T0" fmla="*/ 551886 w 602"/>
              <a:gd name="T1" fmla="*/ 523970 h 545"/>
              <a:gd name="T2" fmla="*/ 551886 w 602"/>
              <a:gd name="T3" fmla="*/ 523970 h 545"/>
              <a:gd name="T4" fmla="*/ 503728 w 602"/>
              <a:gd name="T5" fmla="*/ 523970 h 545"/>
              <a:gd name="T6" fmla="*/ 503728 w 602"/>
              <a:gd name="T7" fmla="*/ 306291 h 545"/>
              <a:gd name="T8" fmla="*/ 503728 w 602"/>
              <a:gd name="T9" fmla="*/ 135808 h 545"/>
              <a:gd name="T10" fmla="*/ 551886 w 602"/>
              <a:gd name="T11" fmla="*/ 135808 h 545"/>
              <a:gd name="T12" fmla="*/ 578854 w 602"/>
              <a:gd name="T13" fmla="*/ 163741 h 545"/>
              <a:gd name="T14" fmla="*/ 578854 w 602"/>
              <a:gd name="T15" fmla="*/ 333260 h 545"/>
              <a:gd name="T16" fmla="*/ 578854 w 602"/>
              <a:gd name="T17" fmla="*/ 442100 h 545"/>
              <a:gd name="T18" fmla="*/ 578854 w 602"/>
              <a:gd name="T19" fmla="*/ 497001 h 545"/>
              <a:gd name="T20" fmla="*/ 551886 w 602"/>
              <a:gd name="T21" fmla="*/ 523970 h 545"/>
              <a:gd name="T22" fmla="*/ 95352 w 602"/>
              <a:gd name="T23" fmla="*/ 523970 h 545"/>
              <a:gd name="T24" fmla="*/ 95352 w 602"/>
              <a:gd name="T25" fmla="*/ 523970 h 545"/>
              <a:gd name="T26" fmla="*/ 95352 w 602"/>
              <a:gd name="T27" fmla="*/ 306291 h 545"/>
              <a:gd name="T28" fmla="*/ 95352 w 602"/>
              <a:gd name="T29" fmla="*/ 299549 h 545"/>
              <a:gd name="T30" fmla="*/ 95352 w 602"/>
              <a:gd name="T31" fmla="*/ 135808 h 545"/>
              <a:gd name="T32" fmla="*/ 150252 w 602"/>
              <a:gd name="T33" fmla="*/ 135808 h 545"/>
              <a:gd name="T34" fmla="*/ 286056 w 602"/>
              <a:gd name="T35" fmla="*/ 0 h 545"/>
              <a:gd name="T36" fmla="*/ 421860 w 602"/>
              <a:gd name="T37" fmla="*/ 135808 h 545"/>
              <a:gd name="T38" fmla="*/ 476760 w 602"/>
              <a:gd name="T39" fmla="*/ 135808 h 545"/>
              <a:gd name="T40" fmla="*/ 476760 w 602"/>
              <a:gd name="T41" fmla="*/ 306291 h 545"/>
              <a:gd name="T42" fmla="*/ 476760 w 602"/>
              <a:gd name="T43" fmla="*/ 523970 h 545"/>
              <a:gd name="T44" fmla="*/ 95352 w 602"/>
              <a:gd name="T45" fmla="*/ 523970 h 545"/>
              <a:gd name="T46" fmla="*/ 286056 w 602"/>
              <a:gd name="T47" fmla="*/ 54901 h 545"/>
              <a:gd name="T48" fmla="*/ 286056 w 602"/>
              <a:gd name="T49" fmla="*/ 54901 h 545"/>
              <a:gd name="T50" fmla="*/ 204188 w 602"/>
              <a:gd name="T51" fmla="*/ 135808 h 545"/>
              <a:gd name="T52" fmla="*/ 367924 w 602"/>
              <a:gd name="T53" fmla="*/ 135808 h 545"/>
              <a:gd name="T54" fmla="*/ 286056 w 602"/>
              <a:gd name="T55" fmla="*/ 54901 h 545"/>
              <a:gd name="T56" fmla="*/ 0 w 602"/>
              <a:gd name="T57" fmla="*/ 497001 h 545"/>
              <a:gd name="T58" fmla="*/ 0 w 602"/>
              <a:gd name="T59" fmla="*/ 497001 h 545"/>
              <a:gd name="T60" fmla="*/ 0 w 602"/>
              <a:gd name="T61" fmla="*/ 442100 h 545"/>
              <a:gd name="T62" fmla="*/ 0 w 602"/>
              <a:gd name="T63" fmla="*/ 333260 h 545"/>
              <a:gd name="T64" fmla="*/ 0 w 602"/>
              <a:gd name="T65" fmla="*/ 163741 h 545"/>
              <a:gd name="T66" fmla="*/ 27931 w 602"/>
              <a:gd name="T67" fmla="*/ 135808 h 545"/>
              <a:gd name="T68" fmla="*/ 68384 w 602"/>
              <a:gd name="T69" fmla="*/ 135808 h 545"/>
              <a:gd name="T70" fmla="*/ 68384 w 602"/>
              <a:gd name="T71" fmla="*/ 299549 h 545"/>
              <a:gd name="T72" fmla="*/ 68384 w 602"/>
              <a:gd name="T73" fmla="*/ 306291 h 545"/>
              <a:gd name="T74" fmla="*/ 68384 w 602"/>
              <a:gd name="T75" fmla="*/ 523970 h 545"/>
              <a:gd name="T76" fmla="*/ 27931 w 602"/>
              <a:gd name="T77" fmla="*/ 523970 h 545"/>
              <a:gd name="T78" fmla="*/ 0 w 602"/>
              <a:gd name="T79" fmla="*/ 497001 h 5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02" h="545">
                <a:moveTo>
                  <a:pt x="573" y="544"/>
                </a:moveTo>
                <a:lnTo>
                  <a:pt x="573" y="544"/>
                </a:lnTo>
                <a:cubicBezTo>
                  <a:pt x="523" y="544"/>
                  <a:pt x="523" y="544"/>
                  <a:pt x="523" y="544"/>
                </a:cubicBezTo>
                <a:cubicBezTo>
                  <a:pt x="523" y="318"/>
                  <a:pt x="523" y="318"/>
                  <a:pt x="523" y="318"/>
                </a:cubicBezTo>
                <a:cubicBezTo>
                  <a:pt x="523" y="141"/>
                  <a:pt x="523" y="141"/>
                  <a:pt x="523" y="141"/>
                </a:cubicBezTo>
                <a:cubicBezTo>
                  <a:pt x="573" y="141"/>
                  <a:pt x="573" y="141"/>
                  <a:pt x="573" y="141"/>
                </a:cubicBezTo>
                <a:cubicBezTo>
                  <a:pt x="587" y="141"/>
                  <a:pt x="601" y="148"/>
                  <a:pt x="601" y="170"/>
                </a:cubicBezTo>
                <a:cubicBezTo>
                  <a:pt x="601" y="346"/>
                  <a:pt x="601" y="346"/>
                  <a:pt x="601" y="346"/>
                </a:cubicBezTo>
                <a:cubicBezTo>
                  <a:pt x="601" y="459"/>
                  <a:pt x="601" y="459"/>
                  <a:pt x="601" y="459"/>
                </a:cubicBezTo>
                <a:cubicBezTo>
                  <a:pt x="601" y="516"/>
                  <a:pt x="601" y="516"/>
                  <a:pt x="601" y="516"/>
                </a:cubicBezTo>
                <a:cubicBezTo>
                  <a:pt x="601" y="530"/>
                  <a:pt x="587" y="544"/>
                  <a:pt x="573" y="544"/>
                </a:cubicBezTo>
                <a:close/>
                <a:moveTo>
                  <a:pt x="99" y="544"/>
                </a:moveTo>
                <a:lnTo>
                  <a:pt x="99" y="544"/>
                </a:lnTo>
                <a:cubicBezTo>
                  <a:pt x="99" y="318"/>
                  <a:pt x="99" y="318"/>
                  <a:pt x="99" y="318"/>
                </a:cubicBezTo>
                <a:cubicBezTo>
                  <a:pt x="99" y="311"/>
                  <a:pt x="99" y="311"/>
                  <a:pt x="99" y="311"/>
                </a:cubicBezTo>
                <a:cubicBezTo>
                  <a:pt x="99" y="141"/>
                  <a:pt x="99" y="141"/>
                  <a:pt x="99" y="141"/>
                </a:cubicBezTo>
                <a:cubicBezTo>
                  <a:pt x="156" y="141"/>
                  <a:pt x="156" y="141"/>
                  <a:pt x="156" y="141"/>
                </a:cubicBezTo>
                <a:cubicBezTo>
                  <a:pt x="156" y="64"/>
                  <a:pt x="219" y="0"/>
                  <a:pt x="297" y="0"/>
                </a:cubicBezTo>
                <a:cubicBezTo>
                  <a:pt x="375" y="0"/>
                  <a:pt x="438" y="64"/>
                  <a:pt x="438" y="141"/>
                </a:cubicBezTo>
                <a:cubicBezTo>
                  <a:pt x="495" y="141"/>
                  <a:pt x="495" y="141"/>
                  <a:pt x="495" y="141"/>
                </a:cubicBezTo>
                <a:cubicBezTo>
                  <a:pt x="495" y="318"/>
                  <a:pt x="495" y="318"/>
                  <a:pt x="495" y="318"/>
                </a:cubicBezTo>
                <a:cubicBezTo>
                  <a:pt x="495" y="544"/>
                  <a:pt x="495" y="544"/>
                  <a:pt x="495" y="544"/>
                </a:cubicBezTo>
                <a:lnTo>
                  <a:pt x="99" y="544"/>
                </a:lnTo>
                <a:close/>
                <a:moveTo>
                  <a:pt x="297" y="57"/>
                </a:moveTo>
                <a:lnTo>
                  <a:pt x="297" y="57"/>
                </a:lnTo>
                <a:cubicBezTo>
                  <a:pt x="255" y="57"/>
                  <a:pt x="212" y="92"/>
                  <a:pt x="212" y="141"/>
                </a:cubicBezTo>
                <a:cubicBezTo>
                  <a:pt x="382" y="141"/>
                  <a:pt x="382" y="141"/>
                  <a:pt x="382" y="141"/>
                </a:cubicBezTo>
                <a:cubicBezTo>
                  <a:pt x="382" y="92"/>
                  <a:pt x="347" y="57"/>
                  <a:pt x="297" y="57"/>
                </a:cubicBezTo>
                <a:close/>
                <a:moveTo>
                  <a:pt x="0" y="516"/>
                </a:moveTo>
                <a:lnTo>
                  <a:pt x="0" y="516"/>
                </a:lnTo>
                <a:cubicBezTo>
                  <a:pt x="0" y="459"/>
                  <a:pt x="0" y="459"/>
                  <a:pt x="0" y="459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148"/>
                  <a:pt x="7" y="141"/>
                  <a:pt x="29" y="141"/>
                </a:cubicBezTo>
                <a:cubicBezTo>
                  <a:pt x="71" y="141"/>
                  <a:pt x="71" y="141"/>
                  <a:pt x="71" y="141"/>
                </a:cubicBezTo>
                <a:cubicBezTo>
                  <a:pt x="71" y="311"/>
                  <a:pt x="71" y="311"/>
                  <a:pt x="71" y="311"/>
                </a:cubicBezTo>
                <a:cubicBezTo>
                  <a:pt x="71" y="318"/>
                  <a:pt x="71" y="318"/>
                  <a:pt x="71" y="318"/>
                </a:cubicBezTo>
                <a:cubicBezTo>
                  <a:pt x="71" y="544"/>
                  <a:pt x="71" y="544"/>
                  <a:pt x="71" y="544"/>
                </a:cubicBezTo>
                <a:cubicBezTo>
                  <a:pt x="29" y="544"/>
                  <a:pt x="29" y="544"/>
                  <a:pt x="29" y="544"/>
                </a:cubicBezTo>
                <a:cubicBezTo>
                  <a:pt x="7" y="544"/>
                  <a:pt x="0" y="530"/>
                  <a:pt x="0" y="516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83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45</Words>
  <Application>Microsoft Macintosh PowerPoint</Application>
  <PresentationFormat>Лист A4 (210x297 мм)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Futura PT Demi</vt:lpstr>
      <vt:lpstr>Futura PT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Svyatoslav Ageev</dc:creator>
  <cp:lastModifiedBy>Svyatoslav Ageev</cp:lastModifiedBy>
  <cp:revision>27</cp:revision>
  <dcterms:created xsi:type="dcterms:W3CDTF">2020-03-09T14:19:11Z</dcterms:created>
  <dcterms:modified xsi:type="dcterms:W3CDTF">2020-09-15T07:39:53Z</dcterms:modified>
</cp:coreProperties>
</file>